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AFFFB5-9FC7-4220-B567-950F83F886E1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3F7CCF-C01A-4788-8D57-3E6A7E4654A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35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FFB5-9FC7-4220-B567-950F83F886E1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7CCF-C01A-4788-8D57-3E6A7E465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0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FFB5-9FC7-4220-B567-950F83F886E1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7CCF-C01A-4788-8D57-3E6A7E465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FFB5-9FC7-4220-B567-950F83F886E1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7CCF-C01A-4788-8D57-3E6A7E465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3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FFB5-9FC7-4220-B567-950F83F886E1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7CCF-C01A-4788-8D57-3E6A7E4654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3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FFB5-9FC7-4220-B567-950F83F886E1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7CCF-C01A-4788-8D57-3E6A7E465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1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FFB5-9FC7-4220-B567-950F83F886E1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7CCF-C01A-4788-8D57-3E6A7E465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0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FFB5-9FC7-4220-B567-950F83F886E1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7CCF-C01A-4788-8D57-3E6A7E465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7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FFB5-9FC7-4220-B567-950F83F886E1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7CCF-C01A-4788-8D57-3E6A7E465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1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FFB5-9FC7-4220-B567-950F83F886E1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7CCF-C01A-4788-8D57-3E6A7E465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02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FFB5-9FC7-4220-B567-950F83F886E1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7CCF-C01A-4788-8D57-3E6A7E465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1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6AFFFB5-9FC7-4220-B567-950F83F886E1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03F7CCF-C01A-4788-8D57-3E6A7E465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790" y="1536192"/>
            <a:ext cx="5643958" cy="2304288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Cheri"/>
              </a:rPr>
              <a:t>Allah </a:t>
            </a:r>
            <a:br>
              <a:rPr lang="en-US" sz="8000" dirty="0">
                <a:latin typeface="Cheri"/>
              </a:rPr>
            </a:br>
            <a:r>
              <a:rPr lang="en-US" sz="8000" dirty="0">
                <a:latin typeface="Cheri"/>
              </a:rPr>
              <a:t>Made Me!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89" y="406087"/>
            <a:ext cx="6572930" cy="61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ritannic Bold" pitchFamily="34" charset="0"/>
              </a:rPr>
              <a:t>We live in different parts of the world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04" y="1824363"/>
            <a:ext cx="4339844" cy="4360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2766880"/>
            <a:ext cx="6639951" cy="331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1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62" y="1322363"/>
            <a:ext cx="4521591" cy="406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ritannic Bold" pitchFamily="34" charset="0"/>
              </a:rPr>
              <a:t>Yet… we are all brothers and sisters in </a:t>
            </a:r>
            <a:r>
              <a:rPr lang="en-US" sz="6000" dirty="0">
                <a:latin typeface="Britannic Bold" pitchFamily="34" charset="0"/>
              </a:rPr>
              <a:t>ISLAM!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43" y="0"/>
            <a:ext cx="6811109" cy="681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34328"/>
            <a:ext cx="9875520" cy="1356360"/>
          </a:xfrm>
        </p:spPr>
        <p:txBody>
          <a:bodyPr/>
          <a:lstStyle/>
          <a:p>
            <a:pPr algn="ctr"/>
            <a:r>
              <a:rPr lang="en-US" dirty="0" smtClean="0">
                <a:latin typeface="Britannic Bold" pitchFamily="34" charset="0"/>
              </a:rPr>
              <a:t>Allah ordered Angels to collect </a:t>
            </a:r>
            <a:r>
              <a:rPr lang="en-US" dirty="0">
                <a:latin typeface="Britannic Bold" pitchFamily="34" charset="0"/>
              </a:rPr>
              <a:t>soil from all around the world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4" y="1690688"/>
            <a:ext cx="6613926" cy="4960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545" y="1622279"/>
            <a:ext cx="2787280" cy="2019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917" y="3738410"/>
            <a:ext cx="4365674" cy="291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7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709" y="294992"/>
            <a:ext cx="10515600" cy="1325563"/>
          </a:xfrm>
        </p:spPr>
        <p:txBody>
          <a:bodyPr/>
          <a:lstStyle/>
          <a:p>
            <a:pPr algn="ctr"/>
            <a:r>
              <a:rPr lang="en-US" sz="2800" dirty="0">
                <a:latin typeface="Britannic Bold" pitchFamily="34" charset="0"/>
              </a:rPr>
              <a:t>That’s why we have different </a:t>
            </a:r>
            <a:r>
              <a:rPr lang="en-US" dirty="0">
                <a:latin typeface="Cheri" panose="00000400000000000000" pitchFamily="2" charset="0"/>
              </a:rPr>
              <a:t/>
            </a:r>
            <a:br>
              <a:rPr lang="en-US" dirty="0">
                <a:latin typeface="Cheri" panose="00000400000000000000" pitchFamily="2" charset="0"/>
              </a:rPr>
            </a:br>
            <a:r>
              <a:rPr lang="en-US" dirty="0">
                <a:latin typeface="Goudy Stout" panose="0202090407030B020401" pitchFamily="18" charset="0"/>
              </a:rPr>
              <a:t>SKIN COLORS!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467"/>
            <a:ext cx="5820092" cy="5318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092" y="2623625"/>
            <a:ext cx="6351563" cy="423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0" y="1703299"/>
            <a:ext cx="5925312" cy="83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133" y="208781"/>
            <a:ext cx="10515600" cy="1325563"/>
          </a:xfrm>
        </p:spPr>
        <p:txBody>
          <a:bodyPr/>
          <a:lstStyle/>
          <a:p>
            <a:r>
              <a:rPr lang="en-US" dirty="0">
                <a:latin typeface="Britannic Bold" pitchFamily="34" charset="0"/>
              </a:rPr>
              <a:t>Allah made us all……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4344"/>
            <a:ext cx="7639643" cy="5323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179" y="1534344"/>
            <a:ext cx="4474687" cy="2966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43" y="4500519"/>
            <a:ext cx="4515781" cy="23574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912" y="325411"/>
            <a:ext cx="4535424" cy="120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2" y="955968"/>
            <a:ext cx="3021037" cy="4797718"/>
          </a:xfrm>
        </p:spPr>
        <p:txBody>
          <a:bodyPr>
            <a:normAutofit/>
          </a:bodyPr>
          <a:lstStyle/>
          <a:p>
            <a:r>
              <a:rPr lang="en-US" dirty="0">
                <a:latin typeface="Britannic Bold" pitchFamily="34" charset="0"/>
              </a:rPr>
              <a:t>We all </a:t>
            </a:r>
            <a:r>
              <a:rPr lang="en-US" dirty="0" smtClean="0">
                <a:latin typeface="Britannic Bold" pitchFamily="34" charset="0"/>
              </a:rPr>
              <a:t>look </a:t>
            </a:r>
            <a:r>
              <a:rPr lang="en-US" dirty="0">
                <a:latin typeface="Britannic Bold" pitchFamily="34" charset="0"/>
              </a:rPr>
              <a:t>Different</a:t>
            </a:r>
            <a:r>
              <a:rPr lang="en-US" dirty="0">
                <a:latin typeface="Cheri" panose="00000400000000000000" pitchFamily="2" charset="0"/>
              </a:rPr>
              <a:t/>
            </a:r>
            <a:br>
              <a:rPr lang="en-US" dirty="0">
                <a:latin typeface="Cheri" panose="00000400000000000000" pitchFamily="2" charset="0"/>
              </a:rPr>
            </a:br>
            <a:r>
              <a:rPr lang="en-US" dirty="0">
                <a:latin typeface="Cheri" panose="000004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35" y="257909"/>
            <a:ext cx="7561480" cy="635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11" y="109728"/>
            <a:ext cx="10515600" cy="1325563"/>
          </a:xfrm>
        </p:spPr>
        <p:txBody>
          <a:bodyPr/>
          <a:lstStyle/>
          <a:p>
            <a:r>
              <a:rPr lang="en-US" dirty="0">
                <a:latin typeface="Britannic Bold" pitchFamily="34" charset="0"/>
              </a:rPr>
              <a:t>Different heights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02" y="-13716"/>
            <a:ext cx="5824214" cy="3896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5754"/>
            <a:ext cx="5282418" cy="5662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86" y="1195754"/>
            <a:ext cx="4443292" cy="5662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662" y="3881155"/>
            <a:ext cx="4686054" cy="297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15" y="538742"/>
            <a:ext cx="4929553" cy="9879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ritannic Bold" pitchFamily="34" charset="0"/>
              </a:rPr>
              <a:t>We </a:t>
            </a:r>
            <a:r>
              <a:rPr lang="en-US" dirty="0" smtClean="0">
                <a:latin typeface="Britannic Bold" pitchFamily="34" charset="0"/>
              </a:rPr>
              <a:t>all wear </a:t>
            </a:r>
            <a:r>
              <a:rPr lang="en-US" dirty="0">
                <a:latin typeface="Britannic Bold" pitchFamily="34" charset="0"/>
              </a:rPr>
              <a:t>different </a:t>
            </a:r>
            <a:r>
              <a:rPr lang="en-US" sz="5300" dirty="0">
                <a:latin typeface="Britannic Bold" pitchFamily="34" charset="0"/>
              </a:rPr>
              <a:t>Clothes</a:t>
            </a:r>
            <a:r>
              <a:rPr lang="en-US" dirty="0">
                <a:latin typeface="Britannic Bold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92" y="1714500"/>
            <a:ext cx="6858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912" y="0"/>
            <a:ext cx="5657088" cy="3615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57" y="3615495"/>
            <a:ext cx="5200944" cy="324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1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98" y="574699"/>
            <a:ext cx="5894630" cy="1325563"/>
          </a:xfrm>
        </p:spPr>
        <p:txBody>
          <a:bodyPr/>
          <a:lstStyle/>
          <a:p>
            <a:pPr algn="ctr"/>
            <a:r>
              <a:rPr lang="en-US" dirty="0">
                <a:latin typeface="Britannic Bold" pitchFamily="34" charset="0"/>
              </a:rPr>
              <a:t>We all wear</a:t>
            </a:r>
            <a:br>
              <a:rPr lang="en-US" dirty="0">
                <a:latin typeface="Britannic Bold" pitchFamily="34" charset="0"/>
              </a:rPr>
            </a:br>
            <a:r>
              <a:rPr lang="en-US" dirty="0">
                <a:latin typeface="Britannic Bold" pitchFamily="34" charset="0"/>
              </a:rPr>
              <a:t>Different Clothes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229" y="3312844"/>
            <a:ext cx="4498163" cy="3356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613" y="0"/>
            <a:ext cx="4965387" cy="3312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21" y="2774277"/>
            <a:ext cx="4121600" cy="4083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2594"/>
            <a:ext cx="3447413" cy="467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4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8" y="626850"/>
            <a:ext cx="6588253" cy="1862386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Britannic Bold" pitchFamily="34" charset="0"/>
              </a:rPr>
              <a:t>We speak Different </a:t>
            </a:r>
            <a:br>
              <a:rPr lang="en-US" sz="4800" dirty="0">
                <a:latin typeface="Britannic Bold" pitchFamily="34" charset="0"/>
              </a:rPr>
            </a:br>
            <a:r>
              <a:rPr lang="en-US" sz="4800" dirty="0">
                <a:latin typeface="Britannic Bold" pitchFamily="34" charset="0"/>
              </a:rPr>
              <a:t>Languages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011" y="3852673"/>
            <a:ext cx="5511474" cy="2570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39" y="2682240"/>
            <a:ext cx="6488350" cy="4066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084" y="443190"/>
            <a:ext cx="4863328" cy="324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202</TotalTime>
  <Words>58</Words>
  <Application>Microsoft Office PowerPoint</Application>
  <PresentationFormat>Custom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Basis</vt:lpstr>
      <vt:lpstr>Allah  Made Me!</vt:lpstr>
      <vt:lpstr>Allah ordered Angels to collect soil from all around the world</vt:lpstr>
      <vt:lpstr>That’s why we have different  SKIN COLORS!</vt:lpstr>
      <vt:lpstr>Allah made us all……</vt:lpstr>
      <vt:lpstr>We all look Different  </vt:lpstr>
      <vt:lpstr>Different heights</vt:lpstr>
      <vt:lpstr>We all wear different Clothes </vt:lpstr>
      <vt:lpstr>We all wear Different Clothes </vt:lpstr>
      <vt:lpstr>We speak Different  Languages </vt:lpstr>
      <vt:lpstr>We live in different parts of the world</vt:lpstr>
      <vt:lpstr>Yet… we are all brothers and sisters in ISLAM!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Sophya</dc:creator>
  <cp:lastModifiedBy>Dell</cp:lastModifiedBy>
  <cp:revision>24</cp:revision>
  <dcterms:created xsi:type="dcterms:W3CDTF">2016-05-04T05:22:18Z</dcterms:created>
  <dcterms:modified xsi:type="dcterms:W3CDTF">2016-06-06T07:47:43Z</dcterms:modified>
</cp:coreProperties>
</file>