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6" r:id="rId9"/>
    <p:sldId id="262" r:id="rId10"/>
    <p:sldId id="263" r:id="rId11"/>
    <p:sldId id="264" r:id="rId12"/>
    <p:sldId id="265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21C017-CBAA-4300-88BC-FC76FA1325AE}" type="datetimeFigureOut">
              <a:rPr lang="en-US" smtClean="0"/>
              <a:t>5/13/2016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71D40F-8133-48CB-AB34-F3282C759B6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21C017-CBAA-4300-88BC-FC76FA1325AE}" type="datetimeFigureOut">
              <a:rPr lang="en-US" smtClean="0"/>
              <a:t>5/13/2016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71D40F-8133-48CB-AB34-F3282C759B6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21C017-CBAA-4300-88BC-FC76FA1325AE}" type="datetimeFigureOut">
              <a:rPr lang="en-US" smtClean="0"/>
              <a:t>5/13/2016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71D40F-8133-48CB-AB34-F3282C759B6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21C017-CBAA-4300-88BC-FC76FA1325AE}" type="datetimeFigureOut">
              <a:rPr lang="en-US" smtClean="0"/>
              <a:t>5/13/2016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71D40F-8133-48CB-AB34-F3282C759B6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21C017-CBAA-4300-88BC-FC76FA1325AE}" type="datetimeFigureOut">
              <a:rPr lang="en-US" smtClean="0"/>
              <a:t>5/13/2016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71D40F-8133-48CB-AB34-F3282C759B6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21C017-CBAA-4300-88BC-FC76FA1325AE}" type="datetimeFigureOut">
              <a:rPr lang="en-US" smtClean="0"/>
              <a:t>5/13/2016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71D40F-8133-48CB-AB34-F3282C759B6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21C017-CBAA-4300-88BC-FC76FA1325AE}" type="datetimeFigureOut">
              <a:rPr lang="en-US" smtClean="0"/>
              <a:t>5/13/2016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71D40F-8133-48CB-AB34-F3282C759B61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21C017-CBAA-4300-88BC-FC76FA1325AE}" type="datetimeFigureOut">
              <a:rPr lang="en-US" smtClean="0"/>
              <a:t>5/13/2016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71D40F-8133-48CB-AB34-F3282C759B61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21C017-CBAA-4300-88BC-FC76FA1325AE}" type="datetimeFigureOut">
              <a:rPr lang="en-US" smtClean="0"/>
              <a:t>5/13/2016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71D40F-8133-48CB-AB34-F3282C759B6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A21C017-CBAA-4300-88BC-FC76FA1325AE}" type="datetimeFigureOut">
              <a:rPr lang="en-US" smtClean="0"/>
              <a:t>5/13/2016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71D40F-8133-48CB-AB34-F3282C759B61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21C017-CBAA-4300-88BC-FC76FA1325AE}" type="datetimeFigureOut">
              <a:rPr lang="en-US" smtClean="0"/>
              <a:t>5/13/2016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71D40F-8133-48CB-AB34-F3282C759B6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A21C017-CBAA-4300-88BC-FC76FA1325AE}" type="datetimeFigureOut">
              <a:rPr lang="en-US" smtClean="0"/>
              <a:t>5/13/2016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71D40F-8133-48CB-AB34-F3282C759B6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 err="1" smtClean="0">
                <a:latin typeface="Monotype Corsiva" pitchFamily="66" charset="0"/>
              </a:rPr>
              <a:t>Zakat</a:t>
            </a:r>
            <a:r>
              <a:rPr lang="en-US" sz="5400" dirty="0" smtClean="0">
                <a:latin typeface="Monotype Corsiva" pitchFamily="66" charset="0"/>
              </a:rPr>
              <a:t/>
            </a:r>
            <a:br>
              <a:rPr lang="en-US" sz="5400" dirty="0" smtClean="0">
                <a:latin typeface="Monotype Corsiva" pitchFamily="66" charset="0"/>
              </a:rPr>
            </a:br>
            <a:r>
              <a:rPr lang="en-US" sz="5400" dirty="0" smtClean="0">
                <a:latin typeface="Monotype Corsiva" pitchFamily="66" charset="0"/>
              </a:rPr>
              <a:t>Third Pillar of Islam</a:t>
            </a:r>
            <a:endParaRPr lang="en-GB" sz="5400" dirty="0">
              <a:latin typeface="Monotype Corsiva" pitchFamily="66" charset="0"/>
            </a:endParaRPr>
          </a:p>
        </p:txBody>
      </p:sp>
      <p:pic>
        <p:nvPicPr>
          <p:cNvPr id="5" name="Picture 4" descr="za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048000"/>
            <a:ext cx="4114800" cy="308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zk 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828800"/>
            <a:ext cx="5924550" cy="3931747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onotype Corsiva" pitchFamily="66" charset="0"/>
              </a:rPr>
              <a:t>Allah ordains in the Quran</a:t>
            </a:r>
            <a:endParaRPr lang="en-GB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m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377419"/>
            <a:ext cx="4800600" cy="319458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Monotype Corsiva" pitchFamily="66" charset="0"/>
              </a:rPr>
              <a:t>Everyone is happy </a:t>
            </a:r>
            <a:endParaRPr lang="en-GB" sz="4800" dirty="0">
              <a:latin typeface="Monotype Corsiva" pitchFamily="66" charset="0"/>
            </a:endParaRPr>
          </a:p>
        </p:txBody>
      </p:sp>
      <p:pic>
        <p:nvPicPr>
          <p:cNvPr id="5" name="Picture 4" descr="sm 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3733800"/>
            <a:ext cx="3896972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m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524000"/>
            <a:ext cx="4555435" cy="3048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Monotype Corsiva" pitchFamily="66" charset="0"/>
              </a:rPr>
              <a:t>Feed the poor </a:t>
            </a:r>
            <a:endParaRPr lang="en-GB" sz="4400" dirty="0">
              <a:latin typeface="Monotype Corsiva" pitchFamily="66" charset="0"/>
            </a:endParaRPr>
          </a:p>
        </p:txBody>
      </p:sp>
      <p:pic>
        <p:nvPicPr>
          <p:cNvPr id="5" name="Picture 4" descr="zk 5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800" y="3200400"/>
            <a:ext cx="5102888" cy="335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plan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2200" y="1295400"/>
            <a:ext cx="4686300" cy="46863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Monotype Corsiva" pitchFamily="66" charset="0"/>
              </a:rPr>
              <a:t>Wealth is purified and it grows </a:t>
            </a:r>
            <a:endParaRPr lang="en-GB" sz="48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pillar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0775" y="304800"/>
            <a:ext cx="7911921" cy="5791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zk 1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00" y="1339726"/>
            <a:ext cx="5029200" cy="474617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Monotype Corsiva" pitchFamily="66" charset="0"/>
              </a:rPr>
              <a:t>Poor people </a:t>
            </a:r>
            <a:endParaRPr lang="en-GB" sz="54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zk 6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371600"/>
            <a:ext cx="4352769" cy="288607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Monotype Corsiva" pitchFamily="66" charset="0"/>
              </a:rPr>
              <a:t>Poor people </a:t>
            </a:r>
            <a:endParaRPr lang="en-GB" sz="4800" dirty="0">
              <a:latin typeface="Monotype Corsiva" pitchFamily="66" charset="0"/>
            </a:endParaRPr>
          </a:p>
        </p:txBody>
      </p:sp>
      <p:pic>
        <p:nvPicPr>
          <p:cNvPr id="6" name="Picture 5" descr="zk 9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609600"/>
            <a:ext cx="3532909" cy="2819400"/>
          </a:xfrm>
          <a:prstGeom prst="rect">
            <a:avLst/>
          </a:prstGeom>
        </p:spPr>
      </p:pic>
      <p:pic>
        <p:nvPicPr>
          <p:cNvPr id="7" name="Picture 6" descr="zk 8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800" y="3810000"/>
            <a:ext cx="3762375" cy="2818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zk 1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524000"/>
            <a:ext cx="4419600" cy="300597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Monotype Corsiva" pitchFamily="66" charset="0"/>
              </a:rPr>
              <a:t>Rich people </a:t>
            </a:r>
            <a:endParaRPr lang="en-GB" sz="4800" dirty="0">
              <a:latin typeface="Monotype Corsiva" pitchFamily="66" charset="0"/>
            </a:endParaRPr>
          </a:p>
        </p:txBody>
      </p:sp>
      <p:pic>
        <p:nvPicPr>
          <p:cNvPr id="5" name="Picture 4" descr="zk 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5823" y="3429000"/>
            <a:ext cx="4662948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zk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2600" y="1295400"/>
            <a:ext cx="5700712" cy="512342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>
                <a:latin typeface="Monotype Corsiva" pitchFamily="66" charset="0"/>
              </a:rPr>
              <a:t>Give</a:t>
            </a:r>
            <a:endParaRPr lang="en-GB" sz="66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zk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2057400"/>
            <a:ext cx="4401397" cy="28194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Monotype Corsiva" pitchFamily="66" charset="0"/>
              </a:rPr>
              <a:t>Gold and Crops </a:t>
            </a:r>
            <a:endParaRPr lang="en-GB" sz="4800" dirty="0">
              <a:latin typeface="Monotype Corsiva" pitchFamily="66" charset="0"/>
            </a:endParaRPr>
          </a:p>
        </p:txBody>
      </p:sp>
      <p:pic>
        <p:nvPicPr>
          <p:cNvPr id="5" name="Picture 4" descr="zk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00" y="1676400"/>
            <a:ext cx="2809875" cy="42224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ouse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371600"/>
            <a:ext cx="5181600" cy="29718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Monotype Corsiva" pitchFamily="66" charset="0"/>
              </a:rPr>
              <a:t>Houses and Cattle </a:t>
            </a:r>
            <a:endParaRPr lang="en-GB" sz="4800" dirty="0">
              <a:latin typeface="Monotype Corsiva" pitchFamily="66" charset="0"/>
            </a:endParaRPr>
          </a:p>
        </p:txBody>
      </p:sp>
      <p:pic>
        <p:nvPicPr>
          <p:cNvPr id="5" name="Picture 4" descr="cow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3429000"/>
            <a:ext cx="4448175" cy="32747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zk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200" y="1981199"/>
            <a:ext cx="6172200" cy="384675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Monotype Corsiva" pitchFamily="66" charset="0"/>
              </a:rPr>
              <a:t>Rich give to the Poor</a:t>
            </a:r>
            <a:endParaRPr lang="en-GB" sz="48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</TotalTime>
  <Words>36</Words>
  <Application>Microsoft Office PowerPoint</Application>
  <PresentationFormat>On-screen Show (4:3)</PresentationFormat>
  <Paragraphs>12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Zakat Third Pillar of Islam</vt:lpstr>
      <vt:lpstr>PowerPoint Presentation</vt:lpstr>
      <vt:lpstr>Poor people </vt:lpstr>
      <vt:lpstr>Poor people </vt:lpstr>
      <vt:lpstr>Rich people </vt:lpstr>
      <vt:lpstr>Give</vt:lpstr>
      <vt:lpstr>Gold and Crops </vt:lpstr>
      <vt:lpstr>Houses and Cattle </vt:lpstr>
      <vt:lpstr>Rich give to the Poor</vt:lpstr>
      <vt:lpstr>Allah ordains in the Quran</vt:lpstr>
      <vt:lpstr>Everyone is happy </vt:lpstr>
      <vt:lpstr>Feed the poor </vt:lpstr>
      <vt:lpstr>Wealth is purified and it grows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Zakat Third Pillar of Islam</dc:title>
  <dc:creator>DELL</dc:creator>
  <cp:lastModifiedBy>Dell</cp:lastModifiedBy>
  <cp:revision>16</cp:revision>
  <dcterms:created xsi:type="dcterms:W3CDTF">2014-03-04T04:42:51Z</dcterms:created>
  <dcterms:modified xsi:type="dcterms:W3CDTF">2016-05-13T05:29:45Z</dcterms:modified>
</cp:coreProperties>
</file>